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622B06B4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BB_9A0BFA8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2DD_467377CC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C2_1F75CD03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3" autoAdjust="0"/>
    <p:restoredTop sz="95113" autoAdjust="0"/>
  </p:normalViewPr>
  <p:slideViewPr>
    <p:cSldViewPr showGuides="1">
      <p:cViewPr varScale="1">
        <p:scale>
          <a:sx n="84" d="100"/>
          <a:sy n="84" d="100"/>
        </p:scale>
        <p:origin x="200" y="7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modernComment_114_622B0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687EA5-6C4C-FD40-B8A3-EA8F1D0D4389}" authorId="{61328A60-1351-1658-BC09-0F9214BEF0FD}" created="2024-06-12T11:21:46.3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46986932" sldId="276"/>
      <ac:spMk id="444419" creationId="{00000000-0000-0000-0000-000000000000}"/>
      <ac:txMk cp="71">
        <ac:context len="338" hash="543610222"/>
      </ac:txMk>
    </ac:txMkLst>
    <p188:pos x="10638874" y="2255516"/>
    <p188:replyLst>
      <p188:reply id="{59E39E9E-1180-F043-83A5-BB2E7714169A}" authorId="{B24AAD53-8AA6-8321-73F3-FE25FD6B3B5A}" created="2024-06-17T08:25:39.40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TODO: да се опише как и къде се добавя connection string</a:t>
        </a:r>
      </a:p>
    </p188:txBody>
  </p188:cm>
</p188:cmLst>
</file>

<file path=ppt/comments/modernComment_2BB_9A0BFA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56FA4D-B765-9DE3-7C1B-3C9D209BD650}" authorId="{F1DD3F3C-2658-07F1-1CB6-B9C733309A1C}" created="2024-09-28T10:51:24.108">
    <pc:sldMkLst xmlns:pc="http://schemas.microsoft.com/office/powerpoint/2013/main/command">
      <pc:docMk/>
      <pc:sldMk cId="2584476290" sldId="699"/>
    </pc:sldMkLst>
    <p188:pos x="6142038" y="2287588"/>
    <p188:replyLst>
      <p188:reply id="{E41282D2-EF9F-7044-A61C-1947831AB875}" authorId="{B24AAD53-8AA6-8321-73F3-FE25FD6B3B5A}" created="2024-09-29T09:29:04.92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en-BG"/>
          <a:t>Намери по-добра снимка за database diagram (много е пикселизирана)</a:t>
        </a:r>
      </a:p>
    </p188:txBody>
  </p188:cm>
</p188:cmLst>
</file>

<file path=ppt/comments/modernComment_2C2_1F75C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53A6A-FF2F-3644-8DC0-A0A8A9C4B098}" authorId="{61328A60-1351-1658-BC09-0F9214BEF0FD}" created="2024-06-12T11:46:44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7813891" sldId="706"/>
      <ac:spMk id="2" creationId="{5DF70964-08C1-23B3-198A-C18C505396EB}"/>
      <ac:txMk cp="18" len="12">
        <ac:context len="31" hash="514766745"/>
      </ac:txMk>
    </ac:txMkLst>
    <p188:pos x="6237526" y="598200"/>
    <p188:replyLst>
      <p188:reply id="{0BE531DF-36FB-9F4D-B7C1-30FB2FE49E42}" authorId="{B24AAD53-8AA6-8321-73F3-FE25FD6B3B5A}" created="2024-06-17T07:56:55.406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Откъде идва SoftUnIContext()?</a:t>
        </a:r>
      </a:p>
    </p188:txBody>
  </p188:cm>
</p188:cmLst>
</file>

<file path=ppt/comments/modernComment_2DD_467377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339F11-5677-0D47-4545-DBF1C5EF65F7}" authorId="{F1DD3F3C-2658-07F1-1CB6-B9C733309A1C}" created="2024-09-28T10:54:31.722">
    <pc:sldMkLst xmlns:pc="http://schemas.microsoft.com/office/powerpoint/2013/main/command">
      <pc:docMk/>
      <pc:sldMk cId="1181972428" sldId="733"/>
    </pc:sldMkLst>
    <p188:pos x="3624263" y="2208213"/>
    <p188:replyLst>
      <p188:reply id="{09193FC5-3C4F-3247-B416-77FA75D596F1}" authorId="{B24AAD53-8AA6-8321-73F3-FE25FD6B3B5A}" created="2024-09-29T09:16:46.161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en-BG"/>
          <a:t>Намери по-добра снимка (много е пикселизирана)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2DD_467377CC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22B06B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2_1F75CD0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2BB_9A0BFA8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b="1" dirty="0"/>
              <a:t>(</a:t>
            </a:r>
            <a:r>
              <a:rPr lang="en-GB" sz="3200" b="1" dirty="0"/>
              <a:t>dependencies</a:t>
            </a:r>
            <a:r>
              <a:rPr lang="en-US" sz="3200" b="1" dirty="0"/>
              <a:t>)</a:t>
            </a:r>
            <a:r>
              <a:rPr lang="bg-BG" sz="3200" b="1" dirty="0"/>
              <a:t> </a:t>
            </a:r>
            <a:r>
              <a:rPr lang="bg-BG" sz="3200" dirty="0"/>
              <a:t>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b="1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</a:t>
            </a:r>
            <a:r>
              <a:rPr lang="bg-BG" sz="3000" b="1" dirty="0"/>
              <a:t>(таблици</a:t>
            </a:r>
            <a:r>
              <a:rPr lang="en-US" sz="3000" b="1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SQL </a:t>
            </a:r>
            <a:r>
              <a:rPr lang="bg-BG" sz="2399" b="1" noProof="1">
                <a:solidFill>
                  <a:schemeClr val="bg2"/>
                </a:solidFill>
              </a:rPr>
              <a:t>заявка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6821691" y="1146618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029479" y="2875825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23996</TotalTime>
  <Words>2520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343</cp:revision>
  <dcterms:created xsi:type="dcterms:W3CDTF">2018-05-23T13:08:44Z</dcterms:created>
  <dcterms:modified xsi:type="dcterms:W3CDTF">2024-09-29T09:29:20Z</dcterms:modified>
  <cp:category/>
</cp:coreProperties>
</file>